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5" r:id="rId2"/>
    <p:sldId id="258" r:id="rId3"/>
    <p:sldId id="277" r:id="rId4"/>
    <p:sldId id="271" r:id="rId5"/>
    <p:sldId id="272" r:id="rId6"/>
    <p:sldId id="269" r:id="rId7"/>
    <p:sldId id="279" r:id="rId8"/>
    <p:sldId id="261" r:id="rId9"/>
    <p:sldId id="282" r:id="rId10"/>
    <p:sldId id="262" r:id="rId11"/>
    <p:sldId id="283" r:id="rId12"/>
    <p:sldId id="274" r:id="rId13"/>
    <p:sldId id="266" r:id="rId14"/>
    <p:sldId id="259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3919"/>
  </p:normalViewPr>
  <p:slideViewPr>
    <p:cSldViewPr snapToGrid="0" snapToObjects="1">
      <p:cViewPr varScale="1">
        <p:scale>
          <a:sx n="68" d="100"/>
          <a:sy n="68" d="100"/>
        </p:scale>
        <p:origin x="1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36AC8-DABD-D64C-9B0F-9A0FF746FC3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B287A-1D4B-8F47-AC87-39428C6B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3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700" dirty="0"/>
              <a:t>Advantages</a:t>
            </a:r>
          </a:p>
          <a:p>
            <a:pPr lvl="1"/>
            <a:r>
              <a:rPr lang="en-US" sz="1700" dirty="0"/>
              <a:t>Very accurate face detection (doesn’t over compensate like the </a:t>
            </a:r>
            <a:r>
              <a:rPr lang="en-US" sz="1700" dirty="0" err="1"/>
              <a:t>haar</a:t>
            </a:r>
            <a:r>
              <a:rPr lang="en-US" sz="1700" dirty="0"/>
              <a:t>)</a:t>
            </a:r>
          </a:p>
          <a:p>
            <a:pPr lvl="1"/>
            <a:r>
              <a:rPr lang="en-US" sz="1700" dirty="0"/>
              <a:t>No need to train its own cascades since it uses gradient to recognize patterns</a:t>
            </a:r>
          </a:p>
          <a:p>
            <a:pPr lvl="1"/>
            <a:r>
              <a:rPr lang="en-US" sz="1700" dirty="0"/>
              <a:t>Great at face recognition (although still not perfect)</a:t>
            </a:r>
          </a:p>
          <a:p>
            <a:pPr lvl="0"/>
            <a:r>
              <a:rPr lang="en-US" sz="1700" dirty="0"/>
              <a:t>Disadvantages</a:t>
            </a:r>
          </a:p>
          <a:p>
            <a:pPr lvl="1"/>
            <a:r>
              <a:rPr lang="en-US" sz="1700" dirty="0"/>
              <a:t>Slower than </a:t>
            </a:r>
            <a:r>
              <a:rPr lang="en-US" sz="1700" dirty="0" err="1"/>
              <a:t>haar</a:t>
            </a:r>
            <a:r>
              <a:rPr lang="en-US" sz="1700" dirty="0"/>
              <a:t> but still fast enough to detect faces</a:t>
            </a:r>
          </a:p>
          <a:p>
            <a:pPr marL="0" indent="0">
              <a:buNone/>
            </a:pPr>
            <a:r>
              <a:rPr lang="en-US" sz="1700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0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40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decided to add additional features to our code</a:t>
            </a:r>
          </a:p>
          <a:p>
            <a:endParaRPr lang="en-US" dirty="0"/>
          </a:p>
          <a:p>
            <a:r>
              <a:rPr lang="en-US" dirty="0"/>
              <a:t>We used </a:t>
            </a:r>
            <a:r>
              <a:rPr lang="en-US" dirty="0" err="1"/>
              <a:t>webscraping</a:t>
            </a:r>
            <a:r>
              <a:rPr lang="en-US" dirty="0"/>
              <a:t> to link our Instagram accounts to the live face recognition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throught</a:t>
            </a:r>
            <a:r>
              <a:rPr lang="en-US" dirty="0"/>
              <a:t> a User interface would look cool for the presentation</a:t>
            </a:r>
          </a:p>
          <a:p>
            <a:endParaRPr lang="en-US" dirty="0"/>
          </a:p>
          <a:p>
            <a:r>
              <a:rPr lang="en-US" dirty="0"/>
              <a:t>We decided to ad a retrain and </a:t>
            </a:r>
            <a:r>
              <a:rPr lang="en-US" dirty="0" err="1"/>
              <a:t>caputure</a:t>
            </a:r>
            <a:r>
              <a:rPr lang="en-US" dirty="0"/>
              <a:t>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97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88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IMPORTS AND PACKAGES NEEDED</a:t>
            </a:r>
          </a:p>
          <a:p>
            <a:r>
              <a:rPr lang="en-US" dirty="0"/>
              <a:t>	cv2</a:t>
            </a:r>
          </a:p>
          <a:p>
            <a:r>
              <a:rPr lang="en-US" dirty="0"/>
              <a:t>	</a:t>
            </a:r>
            <a:r>
              <a:rPr lang="en-US" dirty="0" err="1"/>
              <a:t>face_recognition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Imutils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3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 and other things that we can use our code for.</a:t>
            </a:r>
          </a:p>
          <a:p>
            <a:r>
              <a:rPr lang="en-US" dirty="0"/>
              <a:t>Link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Proposal:</a:t>
            </a:r>
          </a:p>
          <a:p>
            <a:r>
              <a:rPr lang="en-US" dirty="0"/>
              <a:t>	Must be able to identify between Gregg and Cristina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6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We found out about packages such as OpenCV, </a:t>
            </a:r>
            <a:r>
              <a:rPr lang="en-US" sz="1200" dirty="0" err="1">
                <a:solidFill>
                  <a:srgbClr val="FFFFFF"/>
                </a:solidFill>
              </a:rPr>
              <a:t>face_recognition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</a:p>
          <a:p>
            <a:endParaRPr lang="en-US" dirty="0"/>
          </a:p>
          <a:p>
            <a:r>
              <a:rPr lang="en-US" sz="1200" dirty="0">
                <a:solidFill>
                  <a:srgbClr val="FFFFFF"/>
                </a:solidFill>
              </a:rPr>
              <a:t>Algorithms such as </a:t>
            </a:r>
            <a:r>
              <a:rPr lang="en-US" sz="1200" dirty="0" err="1">
                <a:solidFill>
                  <a:srgbClr val="FFFFFF"/>
                </a:solidFill>
              </a:rPr>
              <a:t>Haar</a:t>
            </a:r>
            <a:r>
              <a:rPr lang="en-US" sz="1200" dirty="0">
                <a:solidFill>
                  <a:srgbClr val="FFFFFF"/>
                </a:solidFill>
              </a:rPr>
              <a:t> Cascades, HOG, CNN</a:t>
            </a:r>
          </a:p>
          <a:p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We started researching about face recognition in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8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</a:t>
            </a:r>
          </a:p>
          <a:p>
            <a:endParaRPr lang="en-US" dirty="0"/>
          </a:p>
          <a:p>
            <a:r>
              <a:rPr lang="en-US" dirty="0"/>
              <a:t>After our success in this, </a:t>
            </a:r>
          </a:p>
          <a:p>
            <a:endParaRPr lang="en-US" dirty="0"/>
          </a:p>
          <a:p>
            <a:r>
              <a:rPr lang="en-US" dirty="0"/>
              <a:t>We moved on to do implementing this code to a live webcam feed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first, there were many problems but when we got through them, We made our first face detection live.</a:t>
            </a:r>
          </a:p>
          <a:p>
            <a:endParaRPr lang="en-US" dirty="0"/>
          </a:p>
          <a:p>
            <a:r>
              <a:rPr lang="en-US" dirty="0"/>
              <a:t>We decided to move on to recognition</a:t>
            </a:r>
          </a:p>
          <a:p>
            <a:endParaRPr lang="en-US" dirty="0"/>
          </a:p>
          <a:p>
            <a:r>
              <a:rPr lang="en-US" dirty="0"/>
              <a:t>When we tried implementing </a:t>
            </a:r>
            <a:r>
              <a:rPr lang="en-US" dirty="0" err="1"/>
              <a:t>Haar</a:t>
            </a:r>
            <a:r>
              <a:rPr lang="en-US" dirty="0"/>
              <a:t> Cascades in out code, it worked great</a:t>
            </a:r>
          </a:p>
          <a:p>
            <a:r>
              <a:rPr lang="en-US" dirty="0"/>
              <a:t>But it was confused on recognition. It made a lot of mistakes because of bias in color and brightness.</a:t>
            </a:r>
          </a:p>
          <a:p>
            <a:endParaRPr lang="en-US" dirty="0"/>
          </a:p>
          <a:p>
            <a:r>
              <a:rPr lang="en-US" dirty="0"/>
              <a:t>So… we added gradients to the code. </a:t>
            </a:r>
          </a:p>
          <a:p>
            <a:r>
              <a:rPr lang="en-US" dirty="0"/>
              <a:t>(show the next slide)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2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Was able to finally identify between Gregg and Cristina</a:t>
            </a:r>
          </a:p>
          <a:p>
            <a:r>
              <a:rPr lang="en-US" dirty="0"/>
              <a:t>But there were more problem that we didn’t like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	When adding more faces, it became less and less accurate</a:t>
            </a:r>
          </a:p>
          <a:p>
            <a:r>
              <a:rPr lang="en-US" dirty="0"/>
              <a:t>	We needed a huge collection of data to train another cascade</a:t>
            </a:r>
          </a:p>
          <a:p>
            <a:r>
              <a:rPr lang="en-US" dirty="0"/>
              <a:t>	Will take 4 hours to train each cascade, will need hundreds of different images.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4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400" dirty="0"/>
              <a:t>Advantages</a:t>
            </a:r>
          </a:p>
          <a:p>
            <a:pPr lvl="1"/>
            <a:r>
              <a:rPr lang="en-US" sz="1400" dirty="0"/>
              <a:t>Faster</a:t>
            </a:r>
          </a:p>
          <a:p>
            <a:pPr lvl="1"/>
            <a:r>
              <a:rPr lang="en-US" sz="1400" dirty="0"/>
              <a:t>Great at face detection (But sometimes detects faces where there are no faces) Because </a:t>
            </a:r>
            <a:r>
              <a:rPr lang="en-US" sz="1400" dirty="0" err="1"/>
              <a:t>Haar</a:t>
            </a:r>
            <a:r>
              <a:rPr lang="en-US" sz="1400" dirty="0"/>
              <a:t> algorithm is based on line detection.</a:t>
            </a:r>
          </a:p>
          <a:p>
            <a:pPr lvl="1"/>
            <a:r>
              <a:rPr lang="en-US" sz="1400" dirty="0"/>
              <a:t>Less accurate than HOG but can be better depending on data sets. Can be accurate if trained properly (create  and train own cascade)</a:t>
            </a:r>
          </a:p>
          <a:p>
            <a:pPr lvl="0"/>
            <a:r>
              <a:rPr lang="en-US" sz="1400" dirty="0"/>
              <a:t>Disadvantages</a:t>
            </a:r>
          </a:p>
          <a:p>
            <a:pPr lvl="1"/>
            <a:r>
              <a:rPr lang="en-US" sz="1400" dirty="0"/>
              <a:t>Bad at recognition (mistakes some faces for other faces)</a:t>
            </a:r>
          </a:p>
          <a:p>
            <a:pPr lvl="1"/>
            <a:r>
              <a:rPr lang="en-US" sz="1400" dirty="0"/>
              <a:t>Needs a bigger data set to train for specific people. 100 images to train a cascade</a:t>
            </a:r>
          </a:p>
          <a:p>
            <a:pPr lvl="1"/>
            <a:r>
              <a:rPr lang="en-US" sz="1400" dirty="0"/>
              <a:t>Time consuming if accuracy is critical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B182-FD17-E741-BDB2-57E233C48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79F91-F0D7-F940-98E9-204E8F794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AEC38-BAD3-AE4B-91F9-886D8E50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3AA23-E39A-6C42-92B0-3509F0D9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4284-5D45-3647-BB10-257B91FC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7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9F6D-7D36-3F47-B922-BF808CB8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8238A-A679-9F4F-A837-7036A8C4B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D4A72-918B-564F-8B3F-1A06398E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714B0-4817-1F49-B208-927572FC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1599B-1513-5745-A70C-DF9A6C0F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6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EC499D-5115-3A4C-AE14-CE1904ACB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98A7A-6BCA-F44F-87BC-07A27EB2D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6611-09B3-4644-A193-2F41DCBB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CF542-DDC4-CE48-9277-D3D4802F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C8003-13E0-3742-AFE2-86B67BC6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7796-4C5E-014B-BBBE-09858CCD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22762-4D8C-A54F-9F6B-AA612669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54048-17E5-4D43-9759-507F7BEF9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B290-EA93-144E-876B-A00608F1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F8980-C141-A94E-B069-976D18E3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12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7F28-575C-B64F-98D7-311DD34E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D12B-7BFB-AF41-BB34-DFD7539B4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A65B0-B498-DA4D-99FE-24207FF5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4A1E-BAE8-EF4C-B254-BBCCE7E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BBA50-2A7A-4343-8A6D-33F68538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E7DB-4DA8-9F45-BF68-0B2C6EDD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DE864-206A-3945-8BDD-4F02EF106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F0738-85C7-9042-9A26-41C50E8AA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D601F-BD0C-3A42-B263-1EA7D2C9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875D-5396-FE4E-9155-5D251A775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80739-3693-764B-AC9E-E199D874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2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368-2EA7-984C-963E-57831597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EB58E-8F7C-7248-A4AD-FBA7D227B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F66C-8B1A-3E44-AED5-AA42082FA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85956-2B79-384C-BEA1-98FB32A9E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52280-0C8C-0043-939F-7BAFA85E8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3931B-1F50-204E-914D-23C279CD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F8B25-C416-F245-A3FC-A9F1ADE7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FEBC20-DA6F-E143-8187-F1950F01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CD81-1400-6D42-9E56-D539A0CB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E6125-57EB-294D-AA13-A97DF8DC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CD652-14D0-5C45-BD8C-E297B465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F1AE0-4469-E248-8905-829E0DB7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0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08842-A61D-124D-94AF-2EF61C2B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CB79-D59D-7346-9D76-142CFCFF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E1D41-BF81-854F-A1F6-D62C6654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3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6AE4-2820-BD4C-8450-E2EA0307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0037B-58FA-9141-A9FE-18543DF77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3DF48-E7BB-7A4C-AC85-3A74F73D7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4E9D9-8136-3440-9CBF-5507E7E3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F24C2-75F0-1245-B02F-8730938E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664CE-19BB-A24E-B1CF-66427DC2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2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3088-3746-694C-9F08-F6051C4D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189DF-27F7-6D4C-847C-AA1EA49AF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B6C55-3FED-1D40-98AE-8C3EFBC5C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6EA3-ECDD-C648-8A7F-92A02784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C1B4D-5CDB-A842-ACF0-A8CD3914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085F5-6990-3546-B5B8-36727A0E5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3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21D3E-F7DC-3D44-817A-07C27A3C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C47C4-EAE6-6B4F-9FB7-E351E5863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705A1-2119-6348-A4B0-11726F08B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9892F-0973-354B-941B-8C2D7043C1B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BBFB8-1AA9-DD4B-A34D-6F9E41227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126F8-F78B-A946-905D-5E1D805B4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1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A9361-27CF-7A4C-B1F3-1C64D3A5D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8E632-88D2-D944-8DED-0C95B5C3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362" y="1826712"/>
            <a:ext cx="8901113" cy="32045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FACIAL RECOGNITION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Gregg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Legarda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Cristina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Giraldo</a:t>
            </a:r>
            <a:b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 1</a:t>
            </a:r>
            <a:b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DATS 6202</a:t>
            </a:r>
          </a:p>
        </p:txBody>
      </p:sp>
    </p:spTree>
    <p:extLst>
      <p:ext uri="{BB962C8B-B14F-4D97-AF65-F5344CB8AC3E}">
        <p14:creationId xmlns:p14="http://schemas.microsoft.com/office/powerpoint/2010/main" val="3255700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2421-41C2-584B-BBE5-1C6A5090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HOG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69B0-003F-6A4D-9344-3EA9748F6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pPr lvl="0"/>
            <a:r>
              <a:rPr lang="en-US" sz="2400" dirty="0"/>
              <a:t>Advantages</a:t>
            </a:r>
          </a:p>
          <a:p>
            <a:pPr lvl="1"/>
            <a:r>
              <a:rPr lang="en-US" dirty="0"/>
              <a:t>Very accurate face detection </a:t>
            </a:r>
          </a:p>
          <a:p>
            <a:pPr lvl="1"/>
            <a:r>
              <a:rPr lang="en-US" dirty="0"/>
              <a:t>No need to train its own cascades s</a:t>
            </a:r>
          </a:p>
          <a:p>
            <a:pPr lvl="1"/>
            <a:r>
              <a:rPr lang="en-US" dirty="0"/>
              <a:t>Great at face recognition </a:t>
            </a:r>
          </a:p>
          <a:p>
            <a:pPr lvl="0"/>
            <a:r>
              <a:rPr lang="en-US" sz="2400" dirty="0"/>
              <a:t>Disadvantages</a:t>
            </a:r>
          </a:p>
          <a:p>
            <a:pPr lvl="1"/>
            <a:r>
              <a:rPr lang="en-US" dirty="0"/>
              <a:t>Slower than </a:t>
            </a:r>
            <a:r>
              <a:rPr lang="en-US" dirty="0" err="1"/>
              <a:t>Haar</a:t>
            </a:r>
            <a:endParaRPr lang="en-US" sz="2400" dirty="0"/>
          </a:p>
          <a:p>
            <a:endParaRPr lang="en-US" sz="17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6F7AC-FFDE-824A-96A5-8A716C66D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0" r="12920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585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341B0-D266-E74B-AA1D-4EF32CEF0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" b="2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D4B7C-B3E0-1044-A635-9FFF5328E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2" r="3011" b="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9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9A19-1EFB-CD49-8681-DB057664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314" y="1396289"/>
            <a:ext cx="4375586" cy="1325563"/>
          </a:xfrm>
        </p:spPr>
        <p:txBody>
          <a:bodyPr>
            <a:noAutofit/>
          </a:bodyPr>
          <a:lstStyle/>
          <a:p>
            <a:r>
              <a:rPr lang="en-US" sz="4800" b="1" dirty="0"/>
              <a:t>Extra Features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481383-6E34-C346-ADE9-3EAC95B41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55" b="1"/>
          <a:stretch/>
        </p:blipFill>
        <p:spPr>
          <a:xfrm>
            <a:off x="4700396" y="617591"/>
            <a:ext cx="1691640" cy="1691640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A1AB5-0400-AD4A-8458-2289F99AB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" b="6"/>
          <a:stretch/>
        </p:blipFill>
        <p:spPr>
          <a:xfrm>
            <a:off x="3545527" y="3036574"/>
            <a:ext cx="2505456" cy="2505456"/>
          </a:xfrm>
          <a:custGeom>
            <a:avLst/>
            <a:gdLst>
              <a:gd name="connsiteX0" fmla="*/ 1252728 w 2505456"/>
              <a:gd name="connsiteY0" fmla="*/ 0 h 2505456"/>
              <a:gd name="connsiteX1" fmla="*/ 2505456 w 2505456"/>
              <a:gd name="connsiteY1" fmla="*/ 1252728 h 2505456"/>
              <a:gd name="connsiteX2" fmla="*/ 1252728 w 2505456"/>
              <a:gd name="connsiteY2" fmla="*/ 2505456 h 2505456"/>
              <a:gd name="connsiteX3" fmla="*/ 0 w 2505456"/>
              <a:gd name="connsiteY3" fmla="*/ 1252728 h 2505456"/>
              <a:gd name="connsiteX4" fmla="*/ 1252728 w 2505456"/>
              <a:gd name="connsiteY4" fmla="*/ 0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681C6-222A-834C-B275-294AF0DEE6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61" r="11352" b="2"/>
          <a:stretch/>
        </p:blipFill>
        <p:spPr>
          <a:xfrm>
            <a:off x="20" y="10"/>
            <a:ext cx="3904480" cy="331883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564A-B3C2-554D-999B-24876E2300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88" r="10334" b="1"/>
          <a:stretch/>
        </p:blipFill>
        <p:spPr>
          <a:xfrm>
            <a:off x="1" y="4207014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05FF-23B9-EB4D-83BC-374BF902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313" y="2871982"/>
            <a:ext cx="4375579" cy="3100193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Web Scraping</a:t>
            </a:r>
          </a:p>
          <a:p>
            <a:r>
              <a:rPr lang="en-US" sz="2400" b="1" dirty="0"/>
              <a:t>Dash and </a:t>
            </a:r>
            <a:r>
              <a:rPr lang="en-US" sz="2400" b="1" dirty="0" err="1"/>
              <a:t>Plotly</a:t>
            </a:r>
            <a:r>
              <a:rPr lang="en-US" sz="2400" b="1" dirty="0"/>
              <a:t> User Interface</a:t>
            </a:r>
          </a:p>
          <a:p>
            <a:r>
              <a:rPr lang="en-US" sz="2400" b="1" dirty="0"/>
              <a:t>Capture Image and Retraining Option</a:t>
            </a:r>
          </a:p>
        </p:txBody>
      </p:sp>
    </p:spTree>
    <p:extLst>
      <p:ext uri="{BB962C8B-B14F-4D97-AF65-F5344CB8AC3E}">
        <p14:creationId xmlns:p14="http://schemas.microsoft.com/office/powerpoint/2010/main" val="346235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408022-0996-5348-B3E0-535DDB216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" b="16009"/>
          <a:stretch/>
        </p:blipFill>
        <p:spPr>
          <a:xfrm>
            <a:off x="0" y="-5"/>
            <a:ext cx="12192000" cy="68580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FBCB95-389E-4A3B-A32D-E5E26CD8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1554" y="1931495"/>
            <a:ext cx="8368893" cy="2995011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A4E45-233B-4B5C-B9A3-2791BF6F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212" y="2093976"/>
            <a:ext cx="8037576" cy="2670048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00D3D-1ED7-134E-93B0-9306354F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804" y="2280543"/>
            <a:ext cx="7708392" cy="1617688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9F598-3E5A-E141-B070-6722C4EE7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804" y="3898231"/>
            <a:ext cx="7708392" cy="699091"/>
          </a:xfrm>
        </p:spPr>
        <p:txBody>
          <a:bodyPr>
            <a:normAutofit/>
          </a:bodyPr>
          <a:lstStyle/>
          <a:p>
            <a:r>
              <a:rPr lang="en-US"/>
              <a:t>(It is not perfect with recognition but is pretty accurate)</a:t>
            </a:r>
          </a:p>
        </p:txBody>
      </p:sp>
    </p:spTree>
    <p:extLst>
      <p:ext uri="{BB962C8B-B14F-4D97-AF65-F5344CB8AC3E}">
        <p14:creationId xmlns:p14="http://schemas.microsoft.com/office/powerpoint/2010/main" val="436472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4861 L -0.24922 0.20129" pathEditMode="relative" ptsTypes="AA">
                                      <p:cBhvr>
                                        <p:cTn id="11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20129 L 0.05437 -0.24861" pathEditMode="relative" ptsTypes="AA">
                                      <p:cBhvr>
                                        <p:cTn id="14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5437 -0.24861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FFBD-5BE9-0245-A119-3CA52505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4"/>
            <a:ext cx="5120114" cy="2106613"/>
          </a:xfrm>
        </p:spPr>
        <p:txBody>
          <a:bodyPr>
            <a:normAutofit/>
          </a:bodyPr>
          <a:lstStyle/>
          <a:p>
            <a:r>
              <a:rPr lang="en-US" dirty="0"/>
              <a:t>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A1986-0887-364A-AF92-313D92C61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Imports and packages needed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9BD56-CC57-4231-9735-1DB353E77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52" b="-1"/>
          <a:stretch/>
        </p:blipFill>
        <p:spPr>
          <a:xfrm>
            <a:off x="5878850" y="13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111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4A92B-E45A-0941-B73D-D31810D8D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2" r="13024" b="1"/>
          <a:stretch/>
        </p:blipFill>
        <p:spPr>
          <a:xfrm>
            <a:off x="20" y="-1"/>
            <a:ext cx="4063977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C802D-BEB0-AF45-844B-57D9B73FD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14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63C13-862D-A447-8122-18C6385D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91" r="15042"/>
          <a:stretch/>
        </p:blipFill>
        <p:spPr>
          <a:xfrm>
            <a:off x="8127994" y="10"/>
            <a:ext cx="4064005" cy="342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98373-1D11-D749-B713-C609B1CC52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5" r="23858" b="3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FDAE2-AD21-9047-8DC9-42D222AE4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60" r="27309" b="-1"/>
          <a:stretch/>
        </p:blipFill>
        <p:spPr>
          <a:xfrm>
            <a:off x="4052316" y="3429000"/>
            <a:ext cx="4087368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8274C5-A108-8A4B-9F91-1D3C18F503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47" r="10301" b="4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2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698E6-AD9C-5543-A743-991A14806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A80C18-E68C-B640-9B0D-E398B3FB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Our Plan and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31504-2D09-4C4E-AB03-1F6A6850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b="1">
                <a:solidFill>
                  <a:srgbClr val="FFFFFF"/>
                </a:solidFill>
              </a:rPr>
              <a:t>Proposal</a:t>
            </a:r>
          </a:p>
          <a:p>
            <a:r>
              <a:rPr lang="en-US" sz="2200" b="1">
                <a:solidFill>
                  <a:srgbClr val="FFFFFF"/>
                </a:solidFill>
              </a:rPr>
              <a:t>Started to research about facial recognition</a:t>
            </a:r>
          </a:p>
          <a:p>
            <a:r>
              <a:rPr lang="en-US" sz="2200" b="1">
                <a:solidFill>
                  <a:srgbClr val="FFFFFF"/>
                </a:solidFill>
              </a:rPr>
              <a:t>Face detection in images</a:t>
            </a:r>
          </a:p>
          <a:p>
            <a:r>
              <a:rPr lang="en-US" sz="2200" b="1">
                <a:solidFill>
                  <a:srgbClr val="FFFFFF"/>
                </a:solidFill>
              </a:rPr>
              <a:t>Face detection in live feed</a:t>
            </a:r>
          </a:p>
          <a:p>
            <a:r>
              <a:rPr lang="en-US" sz="2200" b="1">
                <a:solidFill>
                  <a:srgbClr val="FFFFFF"/>
                </a:solidFill>
              </a:rPr>
              <a:t>Haar Cascades</a:t>
            </a:r>
          </a:p>
          <a:p>
            <a:r>
              <a:rPr lang="en-US" sz="2200" b="1">
                <a:solidFill>
                  <a:srgbClr val="FFFFFF"/>
                </a:solidFill>
              </a:rPr>
              <a:t>Increase Accuracy</a:t>
            </a:r>
          </a:p>
          <a:p>
            <a:r>
              <a:rPr lang="en-US" sz="2200" b="1">
                <a:solidFill>
                  <a:srgbClr val="FFFFFF"/>
                </a:solidFill>
              </a:rPr>
              <a:t>HOG Algorithm</a:t>
            </a:r>
          </a:p>
          <a:p>
            <a:r>
              <a:rPr lang="en-US" sz="2200" b="1">
                <a:solidFill>
                  <a:srgbClr val="FFFFFF"/>
                </a:solidFill>
              </a:rPr>
              <a:t>Instagram Web Scraping</a:t>
            </a:r>
          </a:p>
          <a:p>
            <a:r>
              <a:rPr lang="en-US" sz="2200" b="1">
                <a:solidFill>
                  <a:srgbClr val="FFFFFF"/>
                </a:solidFill>
              </a:rPr>
              <a:t>Dash and Plotly User Interface</a:t>
            </a:r>
          </a:p>
          <a:p>
            <a:r>
              <a:rPr lang="en-US" sz="2200" b="1">
                <a:solidFill>
                  <a:srgbClr val="FFFFFF"/>
                </a:solidFill>
              </a:rPr>
              <a:t>Capture and Retrain Features</a:t>
            </a:r>
          </a:p>
        </p:txBody>
      </p:sp>
    </p:spTree>
    <p:extLst>
      <p:ext uri="{BB962C8B-B14F-4D97-AF65-F5344CB8AC3E}">
        <p14:creationId xmlns:p14="http://schemas.microsoft.com/office/powerpoint/2010/main" val="411670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AA426-3544-0240-9AB2-B01AED296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30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ED31A-F00F-5440-9334-7121D8DC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Researching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E635-2AD9-534E-AA21-23F1E507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Packages</a:t>
            </a:r>
          </a:p>
          <a:p>
            <a:r>
              <a:rPr lang="en-US" sz="4000" b="1" dirty="0"/>
              <a:t>Algorithms</a:t>
            </a:r>
          </a:p>
          <a:p>
            <a:r>
              <a:rPr lang="en-US" sz="4000" b="1" dirty="0"/>
              <a:t>Face Detection</a:t>
            </a:r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98D9B-10D3-9242-969A-B0C9678C5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56" r="12431" b="-2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943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AB5BA5-2309-BF4D-A3C7-A9A7B7D2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</a:blip>
          <a:srcRect l="8099" r="656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ED31A-F00F-5440-9334-7121D8DC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</a:rPr>
              <a:t>Face Detection in Images</a:t>
            </a:r>
          </a:p>
        </p:txBody>
      </p:sp>
    </p:spTree>
    <p:extLst>
      <p:ext uri="{BB962C8B-B14F-4D97-AF65-F5344CB8AC3E}">
        <p14:creationId xmlns:p14="http://schemas.microsoft.com/office/powerpoint/2010/main" val="2365949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99B1C6-C516-BD43-8DA8-0C515EDAB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4" r="14325" b="1"/>
          <a:stretch/>
        </p:blipFill>
        <p:spPr>
          <a:xfrm>
            <a:off x="3009901" y="5"/>
            <a:ext cx="6118594" cy="5723975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8297C-D4FB-9448-9828-295FC372F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" r="7868"/>
          <a:stretch/>
        </p:blipFill>
        <p:spPr>
          <a:xfrm>
            <a:off x="4041994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1FAB7-BC82-0E44-9E22-74E150C6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6" y="1210222"/>
            <a:ext cx="3749061" cy="1508469"/>
          </a:xfrm>
        </p:spPr>
        <p:txBody>
          <a:bodyPr anchor="ctr">
            <a:noAutofit/>
          </a:bodyPr>
          <a:lstStyle/>
          <a:p>
            <a:pPr algn="ctr"/>
            <a:r>
              <a:rPr lang="en-US" sz="6000" b="1" dirty="0" err="1"/>
              <a:t>Haar</a:t>
            </a:r>
            <a:r>
              <a:rPr lang="en-US" sz="6000" b="1" dirty="0"/>
              <a:t> Cascades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9E663-AE75-4B4E-A4A3-C80F99E9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66" y="2849150"/>
            <a:ext cx="3749061" cy="300528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First live face detection</a:t>
            </a:r>
          </a:p>
          <a:p>
            <a:r>
              <a:rPr lang="en-US" b="1" dirty="0"/>
              <a:t>Moved on to Recognition</a:t>
            </a:r>
          </a:p>
          <a:p>
            <a:r>
              <a:rPr lang="en-US" b="1" dirty="0"/>
              <a:t>More Problems with accuracy</a:t>
            </a:r>
          </a:p>
          <a:p>
            <a:r>
              <a:rPr lang="en-US" b="1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861088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C0FA3-C94E-FF4C-B632-8DEF12D5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</a:blip>
          <a:srcRect t="1607" b="1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D89D7-65E3-3F44-9E55-F4721B34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Gradients on Web Cam Feed</a:t>
            </a:r>
          </a:p>
        </p:txBody>
      </p:sp>
    </p:spTree>
    <p:extLst>
      <p:ext uri="{BB962C8B-B14F-4D97-AF65-F5344CB8AC3E}">
        <p14:creationId xmlns:p14="http://schemas.microsoft.com/office/powerpoint/2010/main" val="1824086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DC004-42B9-FC4A-A3C4-5B659FF2E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1" b="332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08D87-DBCA-F847-A936-DA6211E7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152955"/>
            <a:ext cx="9966960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Haar vs. HOG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6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E79F-4CDE-5642-878D-9B6146D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6000" b="1" dirty="0" err="1"/>
              <a:t>Haar</a:t>
            </a:r>
            <a:r>
              <a:rPr lang="en-US" sz="6000" b="1" dirty="0"/>
              <a:t> Cascades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76AC-EB38-8E42-83B2-2DD1E0E8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Autofit/>
          </a:bodyPr>
          <a:lstStyle/>
          <a:p>
            <a:pPr lvl="0"/>
            <a:r>
              <a:rPr lang="en-US" sz="2400" b="1" dirty="0"/>
              <a:t>Advantages</a:t>
            </a:r>
          </a:p>
          <a:p>
            <a:pPr lvl="1"/>
            <a:r>
              <a:rPr lang="en-US" b="1" dirty="0"/>
              <a:t>Faster</a:t>
            </a:r>
          </a:p>
          <a:p>
            <a:pPr lvl="1"/>
            <a:r>
              <a:rPr lang="en-US" b="1" dirty="0"/>
              <a:t>Great at face detection </a:t>
            </a:r>
          </a:p>
          <a:p>
            <a:pPr lvl="1"/>
            <a:r>
              <a:rPr lang="en-US" b="1" dirty="0" err="1"/>
              <a:t>Inittially</a:t>
            </a:r>
            <a:r>
              <a:rPr lang="en-US" b="1" dirty="0"/>
              <a:t> less accurate than  HOG</a:t>
            </a:r>
          </a:p>
          <a:p>
            <a:pPr lvl="0"/>
            <a:r>
              <a:rPr lang="en-US" sz="2400" b="1" dirty="0"/>
              <a:t>Disadvantages</a:t>
            </a:r>
          </a:p>
          <a:p>
            <a:pPr lvl="1"/>
            <a:r>
              <a:rPr lang="en-US" b="1" dirty="0"/>
              <a:t>Bad at recognition</a:t>
            </a:r>
          </a:p>
          <a:p>
            <a:pPr lvl="1"/>
            <a:r>
              <a:rPr lang="en-US" b="1" dirty="0"/>
              <a:t>Needs a bigger data set </a:t>
            </a:r>
          </a:p>
          <a:p>
            <a:pPr lvl="1"/>
            <a:r>
              <a:rPr lang="en-US" b="1" dirty="0"/>
              <a:t>Time consuming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ECBAF-BEAE-D741-B6AB-8461F08DC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9" r="21519" b="-1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9670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C379D-BDEC-DE4A-9D30-08DCF39E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91" y="650497"/>
            <a:ext cx="4763261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EC24D-9E69-5A4D-9857-93ACD43F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801909"/>
            <a:ext cx="3854945" cy="21587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0DAE8-0260-ED4A-BD38-ADBE79D53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3943174"/>
            <a:ext cx="3854945" cy="2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6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513</Words>
  <Application>Microsoft Macintosh PowerPoint</Application>
  <PresentationFormat>Widescreen</PresentationFormat>
  <Paragraphs>123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FACIAL RECOGNITION Gregg Legarda and Cristina Giraldo Machine Learning 1 DATS 6202</vt:lpstr>
      <vt:lpstr>Our Plan and Execution</vt:lpstr>
      <vt:lpstr>Researching</vt:lpstr>
      <vt:lpstr>Face Detection in Images</vt:lpstr>
      <vt:lpstr>Haar Cascades</vt:lpstr>
      <vt:lpstr>Gradients on Web Cam Feed</vt:lpstr>
      <vt:lpstr>Haar vs. HOG</vt:lpstr>
      <vt:lpstr>Haar Cascades</vt:lpstr>
      <vt:lpstr>PowerPoint Presentation</vt:lpstr>
      <vt:lpstr>HOG Algorithm</vt:lpstr>
      <vt:lpstr>PowerPoint Presentation</vt:lpstr>
      <vt:lpstr>Extra Features</vt:lpstr>
      <vt:lpstr>Demo</vt:lpstr>
      <vt:lpstr>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 Gregg Legarda and Cristina Giraldo Machine Learning 1 DATS 6202</dc:title>
  <dc:creator>Legarda, Gregg Berne Aquino</dc:creator>
  <cp:lastModifiedBy>Legarda, Gregg Berne Aquino</cp:lastModifiedBy>
  <cp:revision>1</cp:revision>
  <dcterms:created xsi:type="dcterms:W3CDTF">2019-08-19T02:59:21Z</dcterms:created>
  <dcterms:modified xsi:type="dcterms:W3CDTF">2019-08-19T03:01:17Z</dcterms:modified>
</cp:coreProperties>
</file>